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3444" y="-4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19096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br>
              <a:rPr lang="en-GB" sz="1050" dirty="0"/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Notes z miękką okładką ze skóry PU z recyklingu, z 80 kartkami w linie z papieru z recyklingu. Z zakładką w pasującym kolorze i gumką. Rozmiar A5.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169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br>
              <a:rPr lang="en-GB" sz="800" dirty="0"/>
            </a:br>
            <a:r>
              <a:rPr lang="en-GB" sz="1000" dirty="0"/>
              <a:t>RPET felt covered notebook with 80 lined sheets in recycled paper. With bookmark, rubber strap and pen holder. A5 size</a:t>
            </a:r>
            <a:r>
              <a:rPr lang="en-US" sz="1000" dirty="0"/>
              <a:t>.</a:t>
            </a:r>
            <a:br>
              <a:rPr lang="hu-HU" sz="1000" dirty="0"/>
            </a:b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2976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br>
              <a:rPr lang="en-GB" sz="8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Teczka na dokumenty z filcu RPET w formacie A5 z przednią i wieloma wewnętrznymi kieszeniami organizacyjnymi. Z 20 kartkami w linie z papieru pochodzącego z recyklingu.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Zapewnij miejsce dla swojej marki w każdym miejscu pracy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Pomóż swoim klientom spersonalizować stanowisko pracy i otoczyć się nowoczesnymi i stylowymi akcesoriami. Znajdź idealne przedmioty i spraw, by Twoja marka stała się częścią codziennej pracy.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3162921"/>
            <a:ext cx="195697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Zestaw kabli USB do ładowania z ekologicznego plastiku ze słomy pszenicznej z bezprzewodową, szybką ładowarką (15 W) w magnetycznym etui bambusowym z paskiem do noszenia. W zestawie kabel USB-C z adapterami USB, micro USB i Lightning.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Podkładka pod mysz RPET z ergonomiczną podpórką pod nadgarstek i gumową, antypoślizgową podstawą.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226805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Notes z personalizowaną okładką z papieru nasiennego i personalizowanym wnętrzem.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473892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526512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486441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6621</TotalTime>
  <Words>233</Words>
  <Application>Microsoft Office PowerPoint</Application>
  <PresentationFormat>Egyéni</PresentationFormat>
  <Paragraphs>24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150</cp:revision>
  <cp:lastPrinted>2020-10-14T10:13:42Z</cp:lastPrinted>
  <dcterms:created xsi:type="dcterms:W3CDTF">2020-04-21T06:52:21Z</dcterms:created>
  <dcterms:modified xsi:type="dcterms:W3CDTF">2025-02-11T09:51:35Z</dcterms:modified>
  <cp:category/>
</cp:coreProperties>
</file>